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3" r:id="rId1"/>
  </p:sldMasterIdLst>
  <p:sldIdLst>
    <p:sldId id="256" r:id="rId2"/>
  </p:sldIdLst>
  <p:sldSz cx="9144000" cy="6858000" type="screen4x3"/>
  <p:notesSz cx="6858000" cy="9144000"/>
  <p:custDataLst>
    <p:tags r:id="rId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BDEF6-9E06-49A6-BAF9-CA1B5E952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C6FBB-46C4-4472-A964-756DD0066A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B035E-B695-4326-9AD8-D45E17D4B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77BFC-9AEF-49F1-B6DC-1281CE123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D4331-310B-4060-AA20-A7DAB62EA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175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ECACB-249E-4EF7-819B-33B132DB4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90C967-C33C-48C7-BC38-4BD3EDABE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CC066-4496-4460-A93A-788A96086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CB629-23E7-45DE-918F-08D578CA0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48335-5E39-413A-8096-86DE29D3B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762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4D4E30-6679-41C7-B2EB-24F5172212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81C18F-69BE-40F0-B75B-33BD542920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CA8FE-1B69-4FD5-9CFB-7C64DC63A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65399-396D-4799-A6DD-3BD5F11F9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62F28-1067-4CDD-93B6-F2B8BE7A3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835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6">
            <a:extLst>
              <a:ext uri="{FF2B5EF4-FFF2-40B4-BE49-F238E27FC236}">
                <a16:creationId xmlns:a16="http://schemas.microsoft.com/office/drawing/2014/main" id="{09A6F677-FDC2-43F3-BD68-1DA01E37AA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2" t="13142" r="10989" b="14038"/>
          <a:stretch>
            <a:fillRect/>
          </a:stretch>
        </p:blipFill>
        <p:spPr bwMode="auto">
          <a:xfrm>
            <a:off x="81180" y="22310"/>
            <a:ext cx="1224007" cy="804005"/>
          </a:xfrm>
          <a:prstGeom prst="rect">
            <a:avLst/>
          </a:prstGeom>
          <a:blipFill dpi="0" rotWithShape="1">
            <a:blip r:embed="rId3"/>
            <a:srcRect l="8792" t="13142" r="10989" b="14038"/>
            <a:tile tx="0" ty="0" sx="100000" sy="100000" flip="none" algn="tl"/>
          </a:blipFill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341907BD-3D67-4114-8DAA-1C2EFAF5B3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90100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1D8B8A-40B7-4329-8751-A10D49A635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90100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307AE2-5E4B-4773-9D2F-63D7CC0ED124}"/>
              </a:ext>
            </a:extLst>
          </p:cNvPr>
          <p:cNvSpPr/>
          <p:nvPr userDrawn="1"/>
        </p:nvSpPr>
        <p:spPr>
          <a:xfrm>
            <a:off x="1511046" y="27433"/>
            <a:ext cx="661568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52913" algn="l"/>
              </a:tabLst>
            </a:pPr>
            <a:r>
              <a:rPr kumimoji="0" lang="en-US" altLang="en-US" sz="135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 NGHỊ TOÀN QUỐC KHOA HỌC TRÁI ĐẤT VÀ TÀI NGUYÊN </a:t>
            </a: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52913" algn="l"/>
              </a:tabLst>
            </a:pPr>
            <a:r>
              <a:rPr kumimoji="0" lang="en-US" altLang="en-US" sz="135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 PHÁT TRIỂN BỀN VỮNG (ERSD2020 – </a:t>
            </a:r>
            <a:r>
              <a:rPr kumimoji="0" lang="en-US" altLang="en-US" sz="135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12/11/2020)</a:t>
            </a:r>
            <a:r>
              <a:rPr kumimoji="0" lang="en-US" altLang="en-US" sz="75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0947038-F071-4350-97C4-1AE54A134516}"/>
              </a:ext>
            </a:extLst>
          </p:cNvPr>
          <p:cNvCxnSpPr>
            <a:cxnSpLocks/>
          </p:cNvCxnSpPr>
          <p:nvPr userDrawn="1"/>
        </p:nvCxnSpPr>
        <p:spPr>
          <a:xfrm>
            <a:off x="0" y="835462"/>
            <a:ext cx="91287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5284378-9213-465B-913C-9BA3C71006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24071" y="6386"/>
            <a:ext cx="810000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25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32326-BA4E-4D66-8236-AB9664902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F0E5A-E01B-432E-BFCC-BFBF3DE21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87D0D-8AA4-453B-8C35-991666F3A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DB3EC-DA35-497D-BC5E-98B18A461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EB802-488E-424A-959A-B36CB6D1A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78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DF4D8-0133-469C-B701-59840083D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DFF02-9C64-4EA4-A169-422B01925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6C459-4D71-4713-988B-9A4853CA5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6C376-520F-4C73-BE3F-0912D619E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127EE-57FA-4634-9AC2-0FA6ADF71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488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4AA0C-3C0C-4A87-92C2-74019A91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316D1-F0F1-44DE-9575-D41D587C8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8F8387-33BC-4765-A26F-3B94405D8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336757-9CB7-4DEA-A455-E30F0B274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3C8966-0BD0-4D1C-85BB-63843D1A9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2CCD0E-6020-4E11-A99D-E7361044E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090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D6F1A-8E6E-453D-892F-9F19F74DD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BF01D8-688C-4819-B2D2-C85F376C1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E28EFA-AFE6-4296-B1EC-6821FA37A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8C878-5886-439C-9CA8-F150FFFDEA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C5922D-4151-48FB-9AAB-E43D6069A1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85A607-9E24-4110-B3BE-7FC8316DA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684C51-F4D8-4494-92E0-AFF23CEC2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C77DA2-88A6-4F7E-852F-F8C039A68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799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38026-0950-444C-8F52-F5FD8A45B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CA21F7-E96E-4979-B9F1-6E58435C9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433CB7-9D3F-4047-A401-14C5E6FDD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B8C801-74A5-46DA-8B42-18708FCFF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780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47AB4F-9B05-4AED-B83C-ACBF29AA5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46FE7C-8DCE-4639-9638-F41304D31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C8EC1-49A4-408E-B5AE-D9B2B5118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816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E9742-E1AA-46C7-8A4F-BAB92A461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D4197-2275-4CDC-93BE-18F438734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949B29-2CE0-4EF0-871C-15FBC9659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2A7AD0-4A1F-4AD3-B29F-FF7C09CA1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15DF9-3679-4AB7-9261-77CFC2AD0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156B3-11D6-47B7-A7AF-40945D018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07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77013-F659-45EF-8CDC-555D0027B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FF3712-6FBE-4972-9B26-1E763095B7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2BFFDE-A7E2-4E74-9472-59D28A793B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078A20-7C19-4A46-BB1B-F6F54FE00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2B485-BA52-4ECB-B414-997DC3C5C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0998E5-116C-47A6-8160-13FEBF3C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327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1C85DA-33B2-47BC-9BDB-748ED341A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8024C-63A9-4211-8147-5704CD915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A6210-1705-41D2-AA5F-8DB814B0E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35453-5201-4C0D-953C-EE91CE888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04349-283C-4C9B-8999-9D4797004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592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10561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25&quot;&gt;&lt;object type=&quot;3&quot; unique_id=&quot;10026&quot;&gt;&lt;property id=&quot;20148&quot; value=&quot;5&quot;/&gt;&lt;property id=&quot;20300&quot; value=&quot;Slide 1&quot;/&gt;&lt;property id=&quot;20307&quot; value=&quot;256&quot;/&gt;&lt;/object&gt;&lt;/object&gt;&lt;object type=&quot;8&quot; unique_id=&quot;10029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 Ngoc Anh</dc:creator>
  <cp:lastModifiedBy>Do Ngoc Anh</cp:lastModifiedBy>
  <cp:revision>5</cp:revision>
  <dcterms:created xsi:type="dcterms:W3CDTF">2018-11-06T03:44:19Z</dcterms:created>
  <dcterms:modified xsi:type="dcterms:W3CDTF">2020-10-05T08:51:56Z</dcterms:modified>
</cp:coreProperties>
</file>